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4" r:id="rId2"/>
    <p:sldId id="315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352F-ED18-4BE8-8065-8DC0B41BB5B2}" type="datetimeFigureOut">
              <a:rPr lang="es-ES" smtClean="0"/>
              <a:t>05/01/2018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B6926-ADAC-4E11-89DC-60DB32145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42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35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99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63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76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21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27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08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814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13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73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8D69-67ED-436C-8063-AFEA7EF49250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6872-9D93-45A5-B8C0-029D75FE39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281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7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3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1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4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3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Rubiera</dc:creator>
  <cp:lastModifiedBy>Mariana Mariana Carrillo Carbajal</cp:lastModifiedBy>
  <cp:revision>43</cp:revision>
  <dcterms:created xsi:type="dcterms:W3CDTF">2016-12-20T08:15:12Z</dcterms:created>
  <dcterms:modified xsi:type="dcterms:W3CDTF">2018-01-05T19:19:26Z</dcterms:modified>
</cp:coreProperties>
</file>